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gradFill>
          <a:gsLst>
            <a:gs pos="0">
              <a:srgbClr val="4369A9"/>
            </a:gs>
            <a:gs pos="100000">
              <a:srgbClr val="18328F"/>
            </a:gs>
          </a:gsLst>
          <a:lin ang="10800025" scaled="0"/>
        </a:gra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228600" y="1597818"/>
            <a:ext cx="86868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2"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547255" y="202934"/>
            <a:ext cx="8706300" cy="48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далеком холме старый крест виден мне,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Знак позора, страданий и мук.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кресте мы поем потому, что на нем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Был распят лучший грешников Друг.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Старый крест осудил суету,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Дал покой для усталых сердец.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душою прильнул ко кресту,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Чрез него обрету я венец.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/>
        </p:nvSpPr>
        <p:spPr>
          <a:xfrm>
            <a:off x="562391" y="230643"/>
            <a:ext cx="8706300" cy="48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Старый крест позабыт. Мир в погибель спешит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Крест Христов - наша сила и честь.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Вечный с неба сходил, на земле в теле жил,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его на Голгофу отнесть.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Старый крест осудил суету,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Дал покой для усталых сердец.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душою прильнул ко кресту,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Чрез него обрету я венец.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/>
        </p:nvSpPr>
        <p:spPr>
          <a:xfrm>
            <a:off x="513900" y="225354"/>
            <a:ext cx="8706300" cy="48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Старый крест обагрен, но не страшен мне он,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нем открылась нам Божья любовь.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Кровь Иисуса Христа пролилась со креста,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меня искупить от грехов.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Старый крест осудил суету,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Дал покой для усталых сердец.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душою прильнул ко кресту,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Чрез него обрету я венец.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/>
        </p:nvSpPr>
        <p:spPr>
          <a:xfrm>
            <a:off x="523650" y="233904"/>
            <a:ext cx="8706300" cy="48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Старый крест возвещать и к Христу призывать,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Вот на что я себя отдаю.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 скитаньи земном перейду в веч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меня примет в славу свою.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Старый крест осудил суету,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Дал покой для усталых сердец.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душою прильнул ко кресту,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Чрез него обрету я венец.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