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4294967295" type="ctrTitle"/>
          </p:nvPr>
        </p:nvSpPr>
        <p:spPr>
          <a:xfrm>
            <a:off x="507057" y="456318"/>
            <a:ext cx="9411900" cy="60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далеком холме,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Средь деревьев и скал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Сквозь седые века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 простоял.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Миллионы людей у подножья креста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Свое счастье нашли,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однажды был я.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44412" y="237391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крест, старый крест,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броский, но лишь в нем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есть, сила есть,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Сегодня может он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Исцелять разбитые,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Больные сердца,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Каждому пришедшему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Открыть небеса.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72121" y="263770"/>
            <a:ext cx="91440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Между небом святым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греховной землей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Пропасть злая лежит,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Разделяя собой.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Хочешь верь, хочешь нет,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Слушай слово Творца.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Крест – единственный мост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 земли в небеса.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38286" y="193431"/>
            <a:ext cx="9144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крест, старый крест,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броский, но лишь в нем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есть, сила есть,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Сегодня может он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Исцелять разбитые,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Больные сердца,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Каждому пришедшему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Открыть небеса.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54093" y="536331"/>
            <a:ext cx="9144000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дорогой, у подножья креста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далеком холме я увидел Тебя: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пронзенных руках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застывшая кровь,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в прекрасных глазах 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Божья к людям любовь.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36064" y="219807"/>
            <a:ext cx="9144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Старый крест, старый крест,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броский, но лишь в нем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Сила есть, сила есть,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Сегодня может он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Исцелять разбитые,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Больные сердца,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Каждому пришедшему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Открыть небеса.</a:t>
            </a:r>
            <a:br>
              <a:rPr b="0" i="0" lang="en-US" sz="4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