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496599" y="665018"/>
            <a:ext cx="8767474" cy="5800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ладони Божией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Птичку не пугает зло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ладоне Божией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Человеку так тепло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484909" y="674255"/>
            <a:ext cx="9194800" cy="529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Каждый найдёт там место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малый и большой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никому не тесно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ладони чудной Той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/>
        </p:nvSpPr>
        <p:spPr>
          <a:xfrm>
            <a:off x="435408" y="676706"/>
            <a:ext cx="8754774" cy="5308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ладони Божией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Нет голодных, нет сирот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ладони Божией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 и счастье круглый год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447962" y="685944"/>
            <a:ext cx="8963892" cy="516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Каждый найдёт там место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малый и большой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никому не тесно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ладони чудной Той.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