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413329" y="339148"/>
            <a:ext cx="8712199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лошадках в санках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Едем мы зимой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 сердце сладко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пути домой,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Колокольчик звонко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 другой звенит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лошадка резво,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Быстро по полю бежит.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13328" y="339149"/>
            <a:ext cx="8712199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Рождество, Рождество,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и Рождество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звучит благая весть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Повсюду, где мы есть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Рождество, Рождество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торжество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радостно поет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Потому что Рождество.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67147" y="348387"/>
            <a:ext cx="8712199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Светлая дорога,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Колокол звенит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Христе рожденном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Миру говорит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небе загорелась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Яркая звезда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радость, это счастье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Праздник навсегда.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94855" y="357621"/>
            <a:ext cx="8712199" cy="545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Рождество, Рождество,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и Рождество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звучит благая весть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Повсюду, где мы есть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Рождество, Рождество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торжество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радостно поет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Потому что Рождество.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