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5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3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2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1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8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theme" Target="../theme/theme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74149" y="196850"/>
            <a:ext cx="16391966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74149" y="2736851"/>
            <a:ext cx="7857305" cy="6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3" name="Google Shape;53;p11"/>
          <p:cNvGrpSpPr/>
          <p:nvPr/>
        </p:nvGrpSpPr>
        <p:grpSpPr>
          <a:xfrm>
            <a:off x="539766" y="2565401"/>
            <a:ext cx="16258610" cy="52387"/>
            <a:chOff x="0" y="0"/>
            <a:chExt cx="12193585" cy="52387"/>
          </a:xfrm>
        </p:grpSpPr>
        <p:cxnSp>
          <p:nvCxnSpPr>
            <p:cNvPr id="54" name="Google Shape;54;p11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5" name="Google Shape;55;p11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74149" y="2736851"/>
            <a:ext cx="7755702" cy="6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type="title"/>
          </p:nvPr>
        </p:nvSpPr>
        <p:spPr>
          <a:xfrm>
            <a:off x="474149" y="196850"/>
            <a:ext cx="7755702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" name="Google Shape;59;p12"/>
          <p:cNvGrpSpPr/>
          <p:nvPr/>
        </p:nvGrpSpPr>
        <p:grpSpPr>
          <a:xfrm>
            <a:off x="541883" y="2565401"/>
            <a:ext cx="7586365" cy="52387"/>
            <a:chOff x="0" y="0"/>
            <a:chExt cx="5689600" cy="52387"/>
          </a:xfrm>
        </p:grpSpPr>
        <p:cxnSp>
          <p:nvCxnSpPr>
            <p:cNvPr id="60" name="Google Shape;60;p12"/>
            <p:cNvCxnSpPr/>
            <p:nvPr/>
          </p:nvCxnSpPr>
          <p:spPr>
            <a:xfrm>
              <a:off x="0" y="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1" name="Google Shape;61;p12"/>
            <p:cNvCxnSpPr/>
            <p:nvPr/>
          </p:nvCxnSpPr>
          <p:spPr>
            <a:xfrm>
              <a:off x="0" y="5080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74149" y="444501"/>
            <a:ext cx="16391966" cy="20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" name="Google Shape;65;p14"/>
          <p:cNvGrpSpPr/>
          <p:nvPr/>
        </p:nvGrpSpPr>
        <p:grpSpPr>
          <a:xfrm>
            <a:off x="539766" y="2565401"/>
            <a:ext cx="16258610" cy="52387"/>
            <a:chOff x="0" y="0"/>
            <a:chExt cx="12193585" cy="52387"/>
          </a:xfrm>
        </p:grpSpPr>
        <p:cxnSp>
          <p:nvCxnSpPr>
            <p:cNvPr id="66" name="Google Shape;66;p14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idx="1" type="body"/>
          </p:nvPr>
        </p:nvSpPr>
        <p:spPr>
          <a:xfrm>
            <a:off x="474149" y="444501"/>
            <a:ext cx="16391966" cy="886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" type="body"/>
          </p:nvPr>
        </p:nvSpPr>
        <p:spPr>
          <a:xfrm>
            <a:off x="474149" y="2736851"/>
            <a:ext cx="16391966" cy="6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type="title"/>
          </p:nvPr>
        </p:nvSpPr>
        <p:spPr>
          <a:xfrm>
            <a:off x="474149" y="196850"/>
            <a:ext cx="16391966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4"/>
          <p:cNvGrpSpPr/>
          <p:nvPr/>
        </p:nvGrpSpPr>
        <p:grpSpPr>
          <a:xfrm>
            <a:off x="539766" y="2565401"/>
            <a:ext cx="16258610" cy="52387"/>
            <a:chOff x="0" y="0"/>
            <a:chExt cx="12193585" cy="52387"/>
          </a:xfrm>
        </p:grpSpPr>
        <p:cxnSp>
          <p:nvCxnSpPr>
            <p:cNvPr id="13" name="Google Shape;13;p4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" name="Google Shape;14;p4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474149" y="8001000"/>
            <a:ext cx="16391966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74149" y="6908801"/>
            <a:ext cx="16391966" cy="11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" name="Google Shape;18;p5"/>
          <p:cNvGrpSpPr/>
          <p:nvPr/>
        </p:nvGrpSpPr>
        <p:grpSpPr>
          <a:xfrm>
            <a:off x="539766" y="8623301"/>
            <a:ext cx="16258610" cy="52387"/>
            <a:chOff x="0" y="0"/>
            <a:chExt cx="12193585" cy="52387"/>
          </a:xfrm>
        </p:grpSpPr>
        <p:cxnSp>
          <p:nvCxnSpPr>
            <p:cNvPr id="19" name="Google Shape;19;p5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" name="Google Shape;20;p5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74149" y="5410200"/>
            <a:ext cx="775570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474149" y="0"/>
            <a:ext cx="7755702" cy="51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4" name="Google Shape;24;p6"/>
          <p:cNvGrpSpPr/>
          <p:nvPr/>
        </p:nvGrpSpPr>
        <p:grpSpPr>
          <a:xfrm>
            <a:off x="541883" y="5270501"/>
            <a:ext cx="7586365" cy="52387"/>
            <a:chOff x="0" y="0"/>
            <a:chExt cx="5689600" cy="52387"/>
          </a:xfrm>
        </p:grpSpPr>
        <p:cxnSp>
          <p:nvCxnSpPr>
            <p:cNvPr id="25" name="Google Shape;25;p6"/>
            <p:cNvCxnSpPr/>
            <p:nvPr/>
          </p:nvCxnSpPr>
          <p:spPr>
            <a:xfrm>
              <a:off x="0" y="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" name="Google Shape;26;p6"/>
            <p:cNvCxnSpPr/>
            <p:nvPr/>
          </p:nvCxnSpPr>
          <p:spPr>
            <a:xfrm>
              <a:off x="0" y="50800"/>
              <a:ext cx="5689600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74149" y="8001000"/>
            <a:ext cx="16391966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4A71A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474149" y="5905500"/>
            <a:ext cx="16391966" cy="2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" name="Google Shape;30;p7"/>
          <p:cNvGrpSpPr/>
          <p:nvPr/>
        </p:nvGrpSpPr>
        <p:grpSpPr>
          <a:xfrm>
            <a:off x="539766" y="8623301"/>
            <a:ext cx="16258610" cy="52387"/>
            <a:chOff x="0" y="0"/>
            <a:chExt cx="12193585" cy="52387"/>
          </a:xfrm>
        </p:grpSpPr>
        <p:cxnSp>
          <p:nvCxnSpPr>
            <p:cNvPr id="31" name="Google Shape;31;p7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" name="Google Shape;32;p7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74149" y="2628900"/>
            <a:ext cx="16391966" cy="2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" name="Google Shape;35;p8"/>
          <p:cNvGrpSpPr/>
          <p:nvPr/>
        </p:nvGrpSpPr>
        <p:grpSpPr>
          <a:xfrm>
            <a:off x="539766" y="4864101"/>
            <a:ext cx="16258610" cy="52387"/>
            <a:chOff x="0" y="0"/>
            <a:chExt cx="12193585" cy="52387"/>
          </a:xfrm>
        </p:grpSpPr>
        <p:cxnSp>
          <p:nvCxnSpPr>
            <p:cNvPr id="36" name="Google Shape;36;p8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74149" y="196850"/>
            <a:ext cx="16391966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008809" y="2736851"/>
            <a:ext cx="7857305" cy="6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1" name="Google Shape;41;p9"/>
          <p:cNvGrpSpPr/>
          <p:nvPr/>
        </p:nvGrpSpPr>
        <p:grpSpPr>
          <a:xfrm>
            <a:off x="539766" y="2565401"/>
            <a:ext cx="16258610" cy="52387"/>
            <a:chOff x="0" y="0"/>
            <a:chExt cx="12193585" cy="52387"/>
          </a:xfrm>
        </p:grpSpPr>
        <p:cxnSp>
          <p:nvCxnSpPr>
            <p:cNvPr id="42" name="Google Shape;42;p9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3" name="Google Shape;43;p9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74149" y="0"/>
            <a:ext cx="16391966" cy="29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75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>
                <a:solidFill>
                  <a:srgbClr val="2537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74149" y="2984500"/>
            <a:ext cx="16391966" cy="6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4A71A9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7" name="Google Shape;47;p10"/>
          <p:cNvGrpSpPr/>
          <p:nvPr/>
        </p:nvGrpSpPr>
        <p:grpSpPr>
          <a:xfrm>
            <a:off x="539766" y="2565401"/>
            <a:ext cx="16258610" cy="52387"/>
            <a:chOff x="0" y="0"/>
            <a:chExt cx="12193585" cy="52387"/>
          </a:xfrm>
        </p:grpSpPr>
        <p:cxnSp>
          <p:nvCxnSpPr>
            <p:cNvPr id="48" name="Google Shape;48;p10"/>
            <p:cNvCxnSpPr/>
            <p:nvPr/>
          </p:nvCxnSpPr>
          <p:spPr>
            <a:xfrm>
              <a:off x="0" y="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9" name="Google Shape;49;p10"/>
            <p:cNvCxnSpPr/>
            <p:nvPr/>
          </p:nvCxnSpPr>
          <p:spPr>
            <a:xfrm>
              <a:off x="0" y="50800"/>
              <a:ext cx="12193585" cy="1587"/>
            </a:xfrm>
            <a:prstGeom prst="straightConnector1">
              <a:avLst/>
            </a:prstGeom>
            <a:noFill/>
            <a:ln cap="flat" cmpd="sng" w="12700">
              <a:solidFill>
                <a:srgbClr val="6682AA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21920" y="2403502"/>
            <a:ext cx="16713708" cy="4267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По преданью отцов человек охранял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На скрижалях Твое откровенье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Год за годом его ветер в пыль Превращал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Чтоб забыло о Боге творенье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626554" y="2478978"/>
            <a:ext cx="16713708" cy="406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0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Но не букву Закона Господь подарил</a:t>
            </a:r>
            <a:endParaRPr b="0" i="0" sz="7330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0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Благодати никто не разрушит</a:t>
            </a:r>
            <a:endParaRPr b="0" i="0" sz="7330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0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Те, кто искренне Богу всем сердцем Служил</a:t>
            </a:r>
            <a:endParaRPr b="0" i="0" sz="7330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0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Не на камне писали, а в души</a:t>
            </a:r>
            <a:endParaRPr b="0" i="0" sz="7330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26554" y="1828736"/>
            <a:ext cx="16713708" cy="4267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На скрижалях сердца напиши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Алой кровью для моей души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Чтобы помнил о любви Твоей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Вспоминая раны от гвоздей.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7994" y="2369142"/>
            <a:ext cx="16713708" cy="4910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67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Боже мой, сотвори веру твёрдой, как Камень</a:t>
            </a:r>
            <a:endParaRPr b="0" i="0" sz="6667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67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Дабы жизнью своей о Тебе рассказать</a:t>
            </a:r>
            <a:endParaRPr b="0" i="0" sz="6667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67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Мною правь из внутри и душой и руками</a:t>
            </a:r>
            <a:endParaRPr b="0" i="0" sz="6667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67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Чтобы в нужный момент все что есть мог Отдать</a:t>
            </a:r>
            <a:endParaRPr b="0" i="0" sz="6667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626554" y="1907114"/>
            <a:ext cx="16713708" cy="4267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На скрижалях сердца напиши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Алой кровью для моей души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Чтобы помнил о любви Твоей</a:t>
            </a:r>
            <a:endParaRPr b="0" i="0" sz="7333" u="none" cap="none" strike="noStrike">
              <a:solidFill>
                <a:srgbClr val="F7F3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333" u="none" cap="none" strike="noStrike">
                <a:solidFill>
                  <a:srgbClr val="F7F3EE"/>
                </a:solidFill>
                <a:latin typeface="Arial"/>
                <a:ea typeface="Arial"/>
                <a:cs typeface="Arial"/>
                <a:sym typeface="Arial"/>
              </a:rPr>
              <a:t>Вспоминая раны от гвоздей.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2 Up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D9C8AF"/>
      </a:accent3>
      <a:accent4>
        <a:srgbClr val="6682AA"/>
      </a:accent4>
      <a:accent5>
        <a:srgbClr val="333399"/>
      </a:accent5>
      <a:accent6>
        <a:srgbClr val="D9C8A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