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1437" y="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1437" y="868680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69949" y="620712"/>
            <a:ext cx="10229848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69950" y="1768476"/>
            <a:ext cx="10708215" cy="6907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51933" y="5732463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951815" y="5757863"/>
            <a:ext cx="3862915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261349" y="5757863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69949" y="620712"/>
            <a:ext cx="10229848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69950" y="1768476"/>
            <a:ext cx="10708215" cy="6907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51933" y="5732463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951815" y="5757863"/>
            <a:ext cx="3862915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261349" y="5757863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567168" y="646257"/>
            <a:ext cx="8094662" cy="5456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Твоем и моем столе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Золотится горбушка хлеба,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в далекой чужой стране,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Косит голод людей свирепо.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моей памяти есть провал,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вражде вспоминать нелепо,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ведь помним свои права,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гроши наедаться хлебом.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/>
        </p:nvSpPr>
        <p:spPr>
          <a:xfrm>
            <a:off x="550429" y="1616075"/>
            <a:ext cx="8381999" cy="301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говорит: “Я – Хлеб”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Значит, жизнь без Бога нету,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Без Него душа, как склеп,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мертва вез Него планета.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/>
        </p:nvSpPr>
        <p:spPr>
          <a:xfrm>
            <a:off x="577416" y="655493"/>
            <a:ext cx="7521574" cy="5456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голодного есть резон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горбушку отдать именье,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у нас иногда, как сор,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Выметает горбушку веник.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Поле спелой, отборной ржи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лето позднее колосится,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для Господа стал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пшеницей.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/>
        </p:nvSpPr>
        <p:spPr>
          <a:xfrm>
            <a:off x="461819" y="1847276"/>
            <a:ext cx="9144000" cy="301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говорит: “Я – Хлеб”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Значит, жизнь без Бога нету,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Без Него душа, как склеп,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мертва вез Него планета.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/>
        </p:nvSpPr>
        <p:spPr>
          <a:xfrm>
            <a:off x="610034" y="646257"/>
            <a:ext cx="8429625" cy="5456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жизнь для тебя – Иисус,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Им ты дорогу меришь,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горя познаешь вкус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откроешь уставшему двери.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у нас впереди итог,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помыслим хотя б немножко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в доме хозяин – Бог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не бросим на пол и крошки.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/>
        </p:nvSpPr>
        <p:spPr>
          <a:xfrm>
            <a:off x="480291" y="1808019"/>
            <a:ext cx="9144000" cy="301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говорит: “Я – Хлеб”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Значит, жизнь без Бога нету,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Без Него душа, как склеп,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мертва вез Него планета.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