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3764716" y="-11796675"/>
            <a:ext cx="15731100" cy="1249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0150"/>
            <a:ext cx="82281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457200" y="4683918"/>
            <a:ext cx="2132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4683918"/>
            <a:ext cx="2894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4683918"/>
            <a:ext cx="2132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977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200150"/>
            <a:ext cx="82281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457200" y="4683918"/>
            <a:ext cx="2132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124200" y="4683918"/>
            <a:ext cx="2894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4683918"/>
            <a:ext cx="2132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81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2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4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2099" cy="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 церковными куполами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небо синее, синее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иду под моими ногами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Русь пролегла родимая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Тихим светом далёким светится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Небо звёздами озарёное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легко душе мой верится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Вечный край где живут спасёные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синем небе поют херувимы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бьётся от счастья и радости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меня этот мир любимый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Полон света, тепла и благости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Тихим светом далёким светится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Небо звёздами озарёное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легко душе мой верится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Вечный край где живут спасёные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земле моя жизнь окончится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Пролетит незаметно как птица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мне очень, очень хочется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Россию родную молится.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248797" y="571824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Тихим светом далёким светится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Небо звёздами озарёное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легко душе мой верится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Вечный край где живут спасёные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