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Tahom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55469" y="1197263"/>
            <a:ext cx="9048749" cy="44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Надо мною лист кружится.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Пожелтевший, медленно упал.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других он отделился,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поры, как цвет травы, увял.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Отчего этот лист пожелтел?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Может, влаги в себе не имел?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Может быть, иногда сам не видел себя. -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и с нами бывает, друзья?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50275" y="2294514"/>
            <a:ext cx="9875980" cy="2554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Друзья, друзья,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Забывать нам друг друга нельзя.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64706" y="1520967"/>
            <a:ext cx="9307367" cy="4103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как Христос трудился,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Показал заботу и любовь.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как Отцу молился,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 нас пролил святую кровь.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41037" y="2128260"/>
            <a:ext cx="10744199" cy="2868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Друзья, друзья,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Забывать нам друг друга нельзя.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4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492413" y="1658505"/>
            <a:ext cx="10572750" cy="328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любовь, вот любовь, вот любовь!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сильна ты, святая любовь!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Мог бы я оценить, хоть частицу любви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сестру иль на брата излить?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431800" y="2026659"/>
            <a:ext cx="10457872" cy="287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Друзья, друзья,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Забывать нам друг друга нельзя.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483180" y="1198851"/>
            <a:ext cx="8816975" cy="44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не быть как лист увядший.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Больше позаботься о себе.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кто, ты видишь, падший,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Подними и ободри, любя.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Отчего этот лист пожелтел?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Может, влаги в себе не имел?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Может быть, иногда сам не видел себя?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зачем же с тобою друзья?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