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48640" y="2116183"/>
            <a:ext cx="10126843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жизнь дана не для пустых мечтаний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для служенья царству суеты,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чтобы в ней среди земных скитаний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Найти следы небесной красоты.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00892" y="2233748"/>
            <a:ext cx="10181863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жизнь дана, чтоб обрести спасенье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всю ее Иисусу посвятить,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Служить Ему и в жизненном хожденье,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себе самом Христа отобразить.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574766" y="2181498"/>
            <a:ext cx="9561783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жизнь дана нести Святое Слово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Среди людей, томящихся в грехах,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чтоб и я, и ты были готовы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Служить Христу и в горе, и в скорбях.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731520" y="2246493"/>
            <a:ext cx="10324919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Сомненьям, проникающим порою,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христиане смело скажем: "Прочь!"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Друг Христос Божественной рукою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Поможет все преграды превозмочь.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27017" y="2090057"/>
            <a:ext cx="9613853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Земная жизнь сурово нас встречает,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мы пришли сюда не пировать,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Вокруг нас мир в неверье погибает,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мы желаем грешников спасать.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757646" y="2220685"/>
            <a:ext cx="9975532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молимся, и Бог мольбе внимает,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хочет просьбы наши исполнять,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хочет силы и здоровье дать нам,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Чтоб, здесь живя, Его нам прославлять.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