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03200" y="1905001"/>
            <a:ext cx="11684000" cy="4190999"/>
          </a:xfrm>
          <a:prstGeom prst="rect">
            <a:avLst/>
          </a:prstGeom>
          <a:gradFill>
            <a:gsLst>
              <a:gs pos="0">
                <a:srgbClr val="000000">
                  <a:alpha val="66274"/>
                </a:srgbClr>
              </a:gs>
              <a:gs pos="100000">
                <a:srgbClr val="F002DB">
                  <a:alpha val="34509"/>
                </a:srgbClr>
              </a:gs>
            </a:gsLst>
            <a:path path="circle">
              <a:fillToRect b="50%" l="50%" r="50%" t="50%"/>
            </a:path>
            <a:tileRect/>
          </a:gradFill>
          <a:ln cap="rnd" cmpd="sng" w="9525">
            <a:solidFill>
              <a:schemeClr val="hlink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13955" y="1097280"/>
            <a:ext cx="11155680" cy="489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Нам кажется, завтра мы станем прилежней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лучше, полезней, добрей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Сегодня мы грубы, а завтра мы нежны,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завтра мы будем мудрей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завтра проведаем старого друга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завтра напишем письмо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завтра окажем кому-то услугу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только своим и чужим.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13955" y="2076994"/>
            <a:ext cx="11129554" cy="3990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планах на завтра, что скрыто в тумане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годом проносится год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что если завтра возьмет и обманет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завтра совсем не придёт.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00891" y="973776"/>
            <a:ext cx="10985863" cy="5126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завтра  покаемся в жизни бесплодной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последнем предсмертном бреду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Оденем раздетых, накормим голодных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Развеем чужую беду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Mы завтра поймем, что такое спасенье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завтра пойдем за Христом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завтра пред Богом падем на колени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ныне, А завтра потом.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705394" y="2024743"/>
            <a:ext cx="10541726" cy="3755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планах на завтра, что скрыто в тумане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годом проносится год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что если завтра возьмет и обманет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завтра совсем не придёт.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