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●"/>
              <a:defRPr sz="2100"/>
            </a:lvl2pPr>
            <a:lvl3pPr indent="-317500" lvl="2" marL="13716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4pPr>
            <a:lvl5pPr indent="-317500" lvl="4" marL="2286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5pPr>
            <a:lvl6pPr indent="-317500" lvl="5" marL="2743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313509" y="1390547"/>
            <a:ext cx="8830492" cy="17490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Научи меня, Боже, молиться,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Твой священный закон соблюдать;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Научи гордым сердцем смириться,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Твою волю во всем исполнять.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89660" y="1361156"/>
            <a:ext cx="8317775" cy="24793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жил Ты во мне безраздельно,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Дух Святой чтоб во мне пребывал,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 любил я Тебя беспредельно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лишь имя Твое прославлял.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70067" y="1439533"/>
            <a:ext cx="8396151" cy="26948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Чтоб, омыт драгоценною кровью,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Чистым сердце свое я хранил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святой, бескорыстной любовью,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Всей душой своих ближних любил.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