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меня мой Господь во всём,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Волю исполнять лишь Твою.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мне по слову Твоему доказать,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Тебя я Спаситель люблю!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566720" y="528107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меня среди тысячи,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Голос слышать лишь Твой.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меня за Тобой идти,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край желанный, дорогой!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437700" y="528106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меня в грешном мире жить,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свет Твой сиял во мне.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не может скрыться город большой,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Стоя на высоком холме.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656171" y="58774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меня среди тысячи,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Голос слышать лишь Твой.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меня за Тобой идти,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край желанный, дорогой!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437700" y="547984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меня жизнь свою прожить,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в конце услышать слова: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«Добрый, верный раб, скорее войди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радость Господина твоего!»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874832" y="597680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меня среди тысячи,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Голос слышать лишь Твой.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меня за Тобой идти,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край желанный, дорогой!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