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5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1pPr>
            <a:lvl2pPr indent="-228600" lvl="1" marL="914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500"/>
            </a:lvl2pPr>
            <a:lvl3pPr indent="-228600" lvl="2" marL="1371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350"/>
            </a:lvl3pPr>
            <a:lvl4pPr indent="-228600" lvl="3" marL="1828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4pPr>
            <a:lvl5pPr indent="-228600" lvl="4" marL="22860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5pPr>
            <a:lvl6pPr indent="-228600" lvl="5" marL="27432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6pPr>
            <a:lvl7pPr indent="-228600" lvl="6" marL="3200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7pPr>
            <a:lvl8pPr indent="-228600" lvl="7" marL="3657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8pPr>
            <a:lvl9pPr indent="-228600" lvl="8" marL="4114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5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1pPr>
            <a:lvl2pPr indent="-228600" lvl="1" marL="914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500"/>
            </a:lvl2pPr>
            <a:lvl3pPr indent="-228600" lvl="2" marL="1371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350"/>
            </a:lvl3pPr>
            <a:lvl4pPr indent="-228600" lvl="3" marL="1828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4pPr>
            <a:lvl5pPr indent="-228600" lvl="4" marL="22860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5pPr>
            <a:lvl6pPr indent="-228600" lvl="5" marL="27432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6pPr>
            <a:lvl7pPr indent="-228600" lvl="6" marL="3200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7pPr>
            <a:lvl8pPr indent="-228600" lvl="7" marL="3657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8pPr>
            <a:lvl9pPr indent="-228600" lvl="8" marL="4114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75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2100"/>
            </a:lvl2pPr>
            <a:lvl3pPr indent="-317500" lvl="2" marL="13716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500"/>
            </a:lvl4pPr>
            <a:lvl5pPr indent="-317500" lvl="4" marL="22860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500"/>
            </a:lvl5pPr>
            <a:lvl6pPr indent="-317500" lvl="5" marL="27432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500"/>
            </a:lvl6pPr>
            <a:lvl7pPr indent="-317500" lvl="6" marL="32004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500"/>
            </a:lvl7pPr>
            <a:lvl8pPr indent="-317500" lvl="7" marL="36576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500"/>
            </a:lvl8pPr>
            <a:lvl9pPr indent="-317500" lvl="8" marL="41148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5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1pPr>
            <a:lvl2pPr indent="-228600" lvl="1" marL="914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2pPr>
            <a:lvl3pPr indent="-228600" lvl="2" marL="1371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3pPr>
            <a:lvl4pPr indent="-228600" lvl="3" marL="1828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4pPr>
            <a:lvl5pPr indent="-228600" lvl="4" marL="22860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5pPr>
            <a:lvl6pPr indent="-228600" lvl="5" marL="27432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6pPr>
            <a:lvl7pPr indent="-228600" lvl="6" marL="3200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7pPr>
            <a:lvl8pPr indent="-228600" lvl="7" marL="3657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8pPr>
            <a:lvl9pPr indent="-228600" lvl="8" marL="4114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5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1pPr>
            <a:lvl2pPr indent="-228600" lvl="1" marL="914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2pPr>
            <a:lvl3pPr indent="-228600" lvl="2" marL="1371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3pPr>
            <a:lvl4pPr indent="-228600" lvl="3" marL="1828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4pPr>
            <a:lvl5pPr indent="-228600" lvl="4" marL="22860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5pPr>
            <a:lvl6pPr indent="-228600" lvl="5" marL="27432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6pPr>
            <a:lvl7pPr indent="-228600" lvl="6" marL="3200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7pPr>
            <a:lvl8pPr indent="-228600" lvl="7" marL="3657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8pPr>
            <a:lvl9pPr indent="-228600" lvl="8" marL="4114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161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324652" y="617811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Начиная новый день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Слышу голос Твой, слышу голос Твой.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смотрю на небеса,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Знаю, Ты со мной, знаю, Ты со мной.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732156" y="528359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 радость даешь,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день за Собою ведешь.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омыл душу мою,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Тебя живу и пою.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493617" y="627750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хочу, чтобы сегодня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Горели сердца, горели сердца,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сияет Твой свет в них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 Бога Отца, от Бога Отца.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493618" y="419029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 радость даешь,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день за Собою ведешь.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омыл душу мою,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Тебя живу и пою.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602945" y="289819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 радость даешь,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день за Собою ведешь.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омыл душу мою,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Тебя живу и пою.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722217" y="100976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Пусть, Иисус, Твоя рука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Поведет меня, поведет меня,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Тебя, Господь,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храни меня, Ты храни меня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702337" y="299758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 радость даешь,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день за Собою ведешь.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омыл душу мою,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Тебя живу и пою.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672522" y="627750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Тебя благодарю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любовь и мир, за любовь и мир,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от смерти и греха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Нас освободил, нас освободил.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593009" y="309698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 радость даешь,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день за Собою ведешь.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омыл душу мою,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Тебя живу и пою.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795130" y="1433001"/>
            <a:ext cx="8348870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царство света и любви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Нам открыта дверь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Слава Всемогущий Бог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со мной теперь 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662583" y="428968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 радость даешь,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день за Собою ведешь.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омыл душу мою,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Тебя живу и пою.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536713" y="1610139"/>
            <a:ext cx="8607287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еще миллионы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Заблудших людей, заблудших людей,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Наконец-то поймут,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для них всех нужней, всех нужней.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