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559675" cx="1343977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399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4402137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9553575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402137" y="9553575"/>
            <a:ext cx="3367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70930" y="301626"/>
            <a:ext cx="1209368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0930" y="1763711"/>
            <a:ext cx="1209368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630075" y="6883400"/>
            <a:ext cx="313453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70930" y="301626"/>
            <a:ext cx="1209368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70930" y="1763711"/>
            <a:ext cx="1209368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70930" y="6883400"/>
            <a:ext cx="3136652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590688" y="6883400"/>
            <a:ext cx="4256281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630075" y="6883400"/>
            <a:ext cx="313453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70930" y="1768475"/>
            <a:ext cx="12091563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70930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97039" y="688657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636422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/>
        </p:nvSpPr>
        <p:spPr>
          <a:xfrm>
            <a:off x="1166813" y="388711"/>
            <a:ext cx="10778444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Царствует во славе Своей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Чудный, Сильный,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Любящий, Всемогущий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1399042" y="461282"/>
            <a:ext cx="9072561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Возвысьте голос в песне,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слейтесь все в хвале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 Бог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вторил хор небесный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Восторг был на земле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1166813" y="403225"/>
            <a:ext cx="9072561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Хвалите пламенея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Того, кто жизнь дарит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с песнею быстрее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Благая весть звучит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возвещайем миру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том, каков наш Бог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1152299" y="504825"/>
            <a:ext cx="9072561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Царствует во славе Своей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Чудный, Сильный,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Любящий, Всемогущий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1340985" y="475797"/>
            <a:ext cx="9072561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Настанет братья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славный финал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борьбе земной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 Бог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Победу вождь державный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Свершит над силой злой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/>
        </p:nvSpPr>
        <p:spPr>
          <a:xfrm>
            <a:off x="1224870" y="403225"/>
            <a:ext cx="9072561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дух надеждой силен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Вождь наш Сын Творца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наш трофей обилен –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Спасенные сердца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возвещаем миру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том, каков наш Бог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 Бог.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1152299" y="693510"/>
            <a:ext cx="9072561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всемогущий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Царствует во славе Своей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Чудный, Сильный,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Любящий, Всемогущий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