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56" name="Google Shape;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2" name="Google Shape;6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8" name="Google Shape;6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74" name="Google Shape;7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80" name="Google Shape;8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 rot="5400000">
            <a:off x="3833018" y="-1623219"/>
            <a:ext cx="4525961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/>
          <p:nvPr>
            <p:ph idx="2" type="pic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7" name="Google Shape;37;p8"/>
          <p:cNvSpPr txBox="1"/>
          <p:nvPr>
            <p:ph idx="4" type="body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/>
        </p:nvSpPr>
        <p:spPr>
          <a:xfrm>
            <a:off x="404948" y="744266"/>
            <a:ext cx="12723224" cy="5029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Наша жизнь так скоротечна, Дни бегут, бегут, бегут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Нам подарит время встречи, А потом наоборот, 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потом когда разлуки, cтрогий час для нас пробьёт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друг другу скажем «с Богом» И взглянув в глаза споём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509451" y="567237"/>
            <a:ext cx="12540343" cy="550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друзей, для друзей, нет росстаяний перемен,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Ведь друзья, ведь друзья остаются навсегда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Даже если потревожат нашу дружбу иногда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Океанны, расстаянья, города.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при встрече снова вместе, песню	радости споём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в разлуки, друг за друга мы молитву вознесём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Ведь друзья, ведь друзья остаются навсегда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Им не страшны расстоянья никогда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287382" y="1260385"/>
            <a:ext cx="12266024" cy="4226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понять всегда желаем, что, зачем и почему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сердце не вмещает, не вмещает боль разлук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как будто не допели, песню ни одну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время нас торопет, только время нас не ждёт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26571" y="567237"/>
            <a:ext cx="11760926" cy="550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друзей, для друзей, нет росстаяний перемен,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Ведь друзья, ведь друзья остаются навсегда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Даже если потревожат нашу дружбу иногда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Океанны, расстаянья, города.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при встрече снова вместе, песню	радости споём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в разлуки, друг за друга мы молитву вознесём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Ведь друзья, ведь друзья остаются навсегда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Им не страшны расстоянья никогда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26571" y="920751"/>
            <a:ext cx="11865429" cy="4539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пускай нас разделяют, океаны города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мы сердцем будем вместе и душою навсегда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Ведь друзей не выбирают, их встречают на пути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Их в разлуки не теряют, крепнет дружба во все дни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235130" y="462734"/>
            <a:ext cx="11956869" cy="550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друзей, для друзей, нет росстаяний перемен,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Ведь друзья, ведь друзья остаются навсегда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Даже если потревожат нашу дружбу иногда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Океанны, расстаянья, города.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при встрече снова вместе, песню	радости споём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в разлуки, друг за друга мы молитву вознесём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Ведь друзья, ведь друзья остаются навсегда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Им не страшны расстоянья никогда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1_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