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731520" y="1953304"/>
            <a:ext cx="9784080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в словах молитвенных речей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в песнях жизнь души моей.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Вся она сокрыта во Христе: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мои источники в Тебе!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875212" y="2083932"/>
            <a:ext cx="10358845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в желаньях я ищу покой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не в счастье,данном мне Тобой.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Песнь одна всегда звучит во мне: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мои источники в Тебе!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940526" y="1757361"/>
            <a:ext cx="9575074" cy="3167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Видишь Ты забот моих волну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даешь мне в сердце тишину,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желанья приношу Тебе: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мои источники в Тебе!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809897" y="1757360"/>
            <a:ext cx="9705703" cy="308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явил Себя, любовь Свою,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Будет ли отраднее в раю?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Радостью трепещет все во мне: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мои источники в Тебе!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783771" y="2292939"/>
            <a:ext cx="9966960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Разве мне от зноя Ты не сень?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Спрячусь я в Тебе в палящий день.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Воспою ж в пустыне я Тебе: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мои источники в Тебе!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744583" y="1757360"/>
            <a:ext cx="9771017" cy="3062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вражья мне кругом грозит,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душе Господне имя - щит.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Полную победу дал Он мне: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мои источники в Тебе!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