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06401" y="152400"/>
            <a:ext cx="11785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35132" y="1709057"/>
            <a:ext cx="11956868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в тумане, не в тумане и не в миражах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сквозь тусклое стекло, Не впустых мечтах,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Хочу видеть Тебя ясно о, Спаситель мой, 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Хочу слышать Твой прекрасный голос неземной.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79268" y="1626327"/>
            <a:ext cx="10920548" cy="61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Дороже Тебя нет на целом свете,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Создатель миров, Владыка вечный,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Твоё на земле и в небесах,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город родной всех нас ожидает,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 Святой в небо приглашает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ту страну, где не будет больше слёз.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4504" y="1859599"/>
            <a:ext cx="12335691" cy="53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радость, это радость, радость без конца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счастье, это счастье чтоб познать Тебя.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милость, это милость данная Тобой,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Спаситель, мой любимый вечно будь со мной.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027611" y="1689463"/>
            <a:ext cx="11264538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Дороже Тебя нет на целом свете,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Создатель миров, Владыка вечный,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Твоё на земле и в небесах,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город родной всех нас ожидает,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 Святой в небо приглашает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ту страну, где не будет больше слёз.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74321" y="2050868"/>
            <a:ext cx="12226833" cy="597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Хочу славить, вечно славить, славить без конца.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Хочу быть с Тобою рядом всюду и всегда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Ты, Спаситель, мой любимый за меня страдал,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Ты, Спаситель, мой любимый жизнь Свою отдал.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87829" y="1417321"/>
            <a:ext cx="11604171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Дороже Тебя нет на целом свете,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Создатель миров, Владыка вечный,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Твоё на земле и в небесах,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город родной всех нас ожидает,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 Святой в небо приглашает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ту страну, где не будет больше слёз.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