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770709" y="1828800"/>
            <a:ext cx="9516291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уходи, Иисус, не уходи,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Мне страшно без Тебя в земном пути,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ночью одному в глуши лесной.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Путеводитель, будь всегда со мной!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731520" y="2107475"/>
            <a:ext cx="9599023" cy="283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ошибаться с малых лет горазд,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Ты меня оберегал не раз,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Наставник! В мире столько зла и бед,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уходи, мне нужен Твой совет.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613954" y="1878874"/>
            <a:ext cx="9530987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Противник много раскаленных стрел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Пускал, уже сразить меня хотел,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без Тебя не продержусь и дня,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Начальник веры! Не оставь меня!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822959" y="2109652"/>
            <a:ext cx="9688286" cy="283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ошибаться с малых лет горазд,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Ты меня оберегал не раз,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Наставник! В мире столько зла и бед,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уходи, мне нужен Твой совет.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666206" y="2031274"/>
            <a:ext cx="10794590" cy="283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любящий других - кимвал и медь,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Смысл жизни в том, чтобы любовь иметь.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нет без Бога вечного огня.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Бог любви! Не покидай меня!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796834" y="2188028"/>
            <a:ext cx="9964783" cy="283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ошибаться с малых лет горазд,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Ты меня оберегал не раз,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Наставник! В мире столько зла и бед,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уходи, мне нужен Твой совет.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/>
        </p:nvSpPr>
        <p:spPr>
          <a:xfrm>
            <a:off x="1084217" y="2057400"/>
            <a:ext cx="9458324" cy="283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Хочу я встретить вечную весну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Тобой, Господь, А если я усну,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Лазаря в пещере, разбуди,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 смерти в жизнь меня переведи.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/>
        </p:nvSpPr>
        <p:spPr>
          <a:xfrm>
            <a:off x="731520" y="2109652"/>
            <a:ext cx="9625149" cy="283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ошибаться с малых лет горазд,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Ты меня оберегал не раз,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Наставник! В мире столько зла и бед,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уходи, мне нужен Твой совет.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