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143000" y="228601"/>
            <a:ext cx="6858000" cy="275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76551" y="1152100"/>
            <a:ext cx="8582407" cy="32195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Нежность Отца, 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Дыханье небес душу мою оживит.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Растает как воск, сердце мое 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пламени Божьей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457616" y="1323331"/>
            <a:ext cx="6572250" cy="4088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 небу поднимутся руки,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Жертву прими от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Сердце наполни любовью,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спасенье мое у Тебя.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511086" y="1267097"/>
            <a:ext cx="6457949" cy="2330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Слово Твое хранит мой очаг, 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тьма не похитит его.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даже в ночи, пламя свечи Частичка огня Твоего.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542657" y="1323331"/>
            <a:ext cx="6572250" cy="4088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 небу поднимутся руки,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Жертву прими от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Сердце наполни любовью,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спасенье мое у Тебя.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404949" y="1265465"/>
            <a:ext cx="8324305" cy="2330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Твой ласковый дождь погасит огонь, Когда я уйду в небеса.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Пламя любви, что дарит нам жизнь, Останется в нас навсегда.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525648" y="1357351"/>
            <a:ext cx="6572250" cy="4088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 небу поднимутся руки,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Жертву прими от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Сердце наполни любовью,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спасенье мое у Тебя.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