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457200" y="1200151"/>
            <a:ext cx="8229600" cy="3394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1400"/>
              <a:buFont typeface="Arial"/>
              <a:buChar char="●"/>
              <a:defRPr sz="2100"/>
            </a:lvl2pPr>
            <a:lvl3pPr indent="-317500" lvl="2" marL="137160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3pPr>
            <a:lvl4pPr indent="-317500" lvl="3" marL="182880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Font typeface="Arial"/>
              <a:buChar char="●"/>
              <a:defRPr sz="1500"/>
            </a:lvl4pPr>
            <a:lvl5pPr indent="-317500" lvl="4" marL="228600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Font typeface="Arial"/>
              <a:buChar char="●"/>
              <a:defRPr sz="1500"/>
            </a:lvl5pPr>
            <a:lvl6pPr indent="-317500" lvl="5" marL="27432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1" y="4683920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4683920"/>
            <a:ext cx="2895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1" y="4683920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200151"/>
            <a:ext cx="8229600" cy="3394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1" y="4683920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4683920"/>
            <a:ext cx="2895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1" y="4683920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578032" y="1303020"/>
            <a:ext cx="8249194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Нет никого, как Ты,</a:t>
            </a:r>
            <a:b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Никто не может так коснуться меня,</a:t>
            </a:r>
            <a:b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Я могу искать всю жизнь не найти.</a:t>
            </a:r>
            <a:b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О, Господь, нет никого, как Ты.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594360" y="1195251"/>
            <a:ext cx="8066315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Твоя рука на мне,     </a:t>
            </a:r>
            <a:b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Я не боюсь, когда Ты рядом со мной,     </a:t>
            </a:r>
            <a:b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Ты знаешь сердце и все мысли мои,     </a:t>
            </a:r>
            <a:b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О, Господь, нет никого, как Ты.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489783" y="1295331"/>
            <a:ext cx="8232866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Ты искупил мой грех,</a:t>
            </a:r>
            <a:b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 благодать Твоей небесной любви,</a:t>
            </a:r>
            <a:b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 нерукотворном храме наших сердец.</a:t>
            </a:r>
            <a:b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О, Господь, нет никого, как Ты.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