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0" y="333376"/>
            <a:ext cx="12192000" cy="5545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9144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0" y="908051"/>
            <a:ext cx="12192000" cy="54721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9144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7376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9144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1053737" y="1430656"/>
            <a:ext cx="9144000" cy="554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b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Ныне все верные в мире ликуют: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небе все силы в Христе торжествуют,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"Царь вам рожден!"  воспевают в хвале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"Слава в вышних Богу, мир на земле!"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1524000" y="908051"/>
            <a:ext cx="9144000" cy="5472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Слава, слава, слава в вышних Богу,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мир на земле. Слава, слава!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Царь вам родился — Христос.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1105988" y="1586637"/>
            <a:ext cx="9144000" cy="60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b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Ирод с войсками детей избивает,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Царь же Младенец в Египет вступает.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Дивно Младенец спасен был тогда,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Чтобы Он после спас мир навсегда.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862149" y="1822451"/>
            <a:ext cx="9636034" cy="5472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Слава, слава, слава в вышних Богу,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мир на земле. Слава, слава!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Царь вам родился — Христос.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83919" y="1600383"/>
            <a:ext cx="9144000" cy="5472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Слава, слава, слава в вышних Богу,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мир на земле. Слава, слава!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Царь вам родился — Христос.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1079863" y="1515110"/>
            <a:ext cx="9144000" cy="4897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b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Пой, Вифлеем, Иисуса рожденье;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Радостно пой все живое творенье;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Пойте, святые, с венцом на челе: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"Слава в вышних Богу, мир на земле!"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014549" y="1731011"/>
            <a:ext cx="9144000" cy="5472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Слава, слава, слава в вышних Богу,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мир на земле. Слава, слава!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Царь вам родился — Христос.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1014548" y="1554480"/>
            <a:ext cx="9144000" cy="6237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Путь был указан от Бога звездою,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 мудрецы поклонились с мольбою;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Много даров мудрецы принесли: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Знали, Младенец — Царь неба, земли.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1236617" y="2253525"/>
            <a:ext cx="9144000" cy="5472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Слава, слава, слава в вышних Богу,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мир на земле. Слава, слава!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Царь вам родился — Христос.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862149" y="1487487"/>
            <a:ext cx="10184674" cy="6165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b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Ирод, услышав о Царском рожденье,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сердце замыслил свершить преступленье,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Тайно Младенца убить захотел,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Место рожденья искать повелел.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105988" y="1639571"/>
            <a:ext cx="9144000" cy="5472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Слава, слава, слава в вышних Богу,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мир на земле. Слава, слава!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Царь вам родился — Христос.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1301931" y="1750424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Ночью Иосиф услышал веленье: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"Ирод задумал свершить убиенье,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Утром возьми ты Младенца и мать,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бегстве не медли спасенья искать!"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