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587828" y="2322512"/>
            <a:ext cx="11456125" cy="2043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Аминь!  Живет Отец на небе,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Аминь!  К Нему придут все дети,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Аминь!  В Его мы будем свете.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958804" y="2638335"/>
            <a:ext cx="8785225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  Слава Богу!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 Дух Святой!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627016" y="2334758"/>
            <a:ext cx="10855234" cy="2043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Аминь!  Бог есть любовь святая,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Аминь!  Иисус – есть двери рая,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Аминь!  Нас всех Он призывает.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697547" y="2690587"/>
            <a:ext cx="8785225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  Слава Богу!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 Дух Святой!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640081" y="2269534"/>
            <a:ext cx="11787051" cy="1801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Аминь!  Господь к смиренным близко,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Аминь!  Склонимся в духе низко,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Аллилуйя, Аминь!  Бог к сокрушенным близко.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1089432" y="2703648"/>
            <a:ext cx="8785225" cy="2289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  Слава Богу!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Аллилуйя! Дух Святой!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