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640080" y="391886"/>
            <a:ext cx="10933612" cy="6309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Господь в молитве пред Тобой склоняюсь,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Благодарность сердца приношу Тебе, 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любовь, за путь Твой, Боже умоляю,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Освяти очисти жизнь мою в Себе!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548640" y="840151"/>
            <a:ext cx="11443063" cy="5578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Мой Иисус! Ты очи мне открыл однажды,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себя увидел в страшной нищете.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 слезах горячих пал к ногам пронзенным,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эту ночь, Иисус мой, я узнал Тебя.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627017" y="901338"/>
            <a:ext cx="11390811" cy="496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Нежно Ты склонился над моей главою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спросил так тихо: "Любишь ли меня?"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упреком строгимнежною любовью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тогда навеки приобрел меня.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653143" y="938350"/>
            <a:ext cx="11800114" cy="496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Всю земную прелесть, суету и мусор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Променял на счастье, что мне дал Христос.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Ничего не нужно больше в этой жизни,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Ты, Спаситель, всю ее возьмешь.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1_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