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1"/>
            <a:ext cx="103632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4400" y="609600"/>
            <a:ext cx="10363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14251" y="2346961"/>
            <a:ext cx="11377749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благодать! спасён Тобой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из пучины бед.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Был мёртв — и чудом стал живой,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Был слеп  и вижу свет.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66652" y="2033451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Сперва внушила сердцу страх,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Затем дала покой.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скорбь души излил в слезах,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Твой мир течёт рекой.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25583" y="1955074"/>
            <a:ext cx="7772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Прошёл немало я скорбей, Невзгод и чёрных дней, Но ты всегда была со мной, Ведёшь меня домой.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47652" y="2190206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Пройдут десятки тысяч лет, Забудем смерти тень,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Богу так же будем петь,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Как в самый первый день.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