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987944" y="894698"/>
            <a:ext cx="10485599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детки,идите,идите скорей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пещеру и к яслям спешите живей!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такую святую и дивную ночь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Родился Сын Божий, чтоб людям помочь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987944" y="907762"/>
            <a:ext cx="10485599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Смотрите, как в яслях Спаситель лежит,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Смотрите, как свет Его чудный горит;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Небесный Младенец прекрасен и мил,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Милей и приятнее ангельских сил.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1001007" y="920824"/>
            <a:ext cx="10624936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Лежит Он, ах, детки, в соломе для нас,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Мария, Иосиф с любовью глядят.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Пришли пастухи поклониться Христу,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Хор ангелов славу воспели Ему.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