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1pPr>
            <a:lvl2pPr indent="-228600" lvl="1" marL="914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500"/>
            </a:lvl2pPr>
            <a:lvl3pPr indent="-228600" lvl="2" marL="1371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350"/>
            </a:lvl3pPr>
            <a:lvl4pPr indent="-228600" lvl="3" marL="1828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4pPr>
            <a:lvl5pPr indent="-228600" lvl="4" marL="22860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5pPr>
            <a:lvl6pPr indent="-228600" lvl="5" marL="27432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6pPr>
            <a:lvl7pPr indent="-228600" lvl="6" marL="3200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7pPr>
            <a:lvl8pPr indent="-228600" lvl="7" marL="3657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8pPr>
            <a:lvl9pPr indent="-228600" lvl="8" marL="4114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1pPr>
            <a:lvl2pPr indent="-228600" lvl="1" marL="914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500"/>
            </a:lvl2pPr>
            <a:lvl3pPr indent="-228600" lvl="2" marL="1371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350"/>
            </a:lvl3pPr>
            <a:lvl4pPr indent="-228600" lvl="3" marL="1828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4pPr>
            <a:lvl5pPr indent="-228600" lvl="4" marL="22860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5pPr>
            <a:lvl6pPr indent="-228600" lvl="5" marL="27432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6pPr>
            <a:lvl7pPr indent="-228600" lvl="6" marL="3200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7pPr>
            <a:lvl8pPr indent="-228600" lvl="7" marL="3657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8pPr>
            <a:lvl9pPr indent="-228600" lvl="8" marL="4114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75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2100"/>
            </a:lvl2pPr>
            <a:lvl3pPr indent="-317500" lvl="2" marL="13716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4pPr>
            <a:lvl5pPr indent="-317500" lvl="4" marL="22860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5pPr>
            <a:lvl6pPr indent="-317500" lvl="5" marL="27432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6pPr>
            <a:lvl7pPr indent="-317500" lvl="6" marL="32004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7pPr>
            <a:lvl8pPr indent="-317500" lvl="7" marL="36576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8pPr>
            <a:lvl9pPr indent="-317500" lvl="8" marL="41148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1pPr>
            <a:lvl2pPr indent="-228600" lvl="1" marL="914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2pPr>
            <a:lvl3pPr indent="-228600" lvl="2" marL="1371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3pPr>
            <a:lvl4pPr indent="-228600" lvl="3" marL="1828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4pPr>
            <a:lvl5pPr indent="-228600" lvl="4" marL="22860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5pPr>
            <a:lvl6pPr indent="-228600" lvl="5" marL="27432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6pPr>
            <a:lvl7pPr indent="-228600" lvl="6" marL="3200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7pPr>
            <a:lvl8pPr indent="-228600" lvl="7" marL="3657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8pPr>
            <a:lvl9pPr indent="-228600" lvl="8" marL="4114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75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1pPr>
            <a:lvl2pPr indent="-228600" lvl="1" marL="914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2pPr>
            <a:lvl3pPr indent="-228600" lvl="2" marL="1371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3pPr>
            <a:lvl4pPr indent="-228600" lvl="3" marL="1828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4pPr>
            <a:lvl5pPr indent="-228600" lvl="4" marL="22860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5pPr>
            <a:lvl6pPr indent="-228600" lvl="5" marL="27432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6pPr>
            <a:lvl7pPr indent="-228600" lvl="6" marL="32004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7pPr>
            <a:lvl8pPr indent="-228600" lvl="7" marL="36576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8pPr>
            <a:lvl9pPr indent="-228600" lvl="8" marL="4114800" rtl="0">
              <a:spcBef>
                <a:spcPts val="375"/>
              </a:spcBef>
              <a:spcAft>
                <a:spcPts val="0"/>
              </a:spcAft>
              <a:buSzPts val="1400"/>
              <a:buFont typeface="Calibri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17255" y="603943"/>
            <a:ext cx="87372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малый город Вифлием,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спал спокойным сном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рождался новый день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безмолвии ночном.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Внезапно тьму рассеял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Небесный, дивный свет,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Родился Тот, Кого народ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ждал много, много лет.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210327" y="603763"/>
            <a:ext cx="87372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Сошёл Христос в долину слёз,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в Небо нас привесть,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царство зла с Небес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пришла Евангельская  весть.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Звёзды! Весть о Чудном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несите вдаль и вширь,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пойте песнь Тому, Кто есть,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всем дарует мир.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203400" y="430761"/>
            <a:ext cx="87372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тиши ночной дар неземной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Спустился к нам с высот,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Людским сердцам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всегда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Дары в тиши даёт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слышно и незримо,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Средь шума, бурь и  гроз,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Готовым ждать, Его принять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Является Христос.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251891" y="617798"/>
            <a:ext cx="87372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Божий Сын, нас не покинь,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Приди в любви Своей,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Грех изгони и в наши дни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Родись в сердцах людей.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 Ангелов Небесных,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поёт о Боге сил.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Приди сейчас, вселися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нас Иисус Еммануил!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