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" name="Google Shape;2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/>
        </p:nvSpPr>
        <p:spPr>
          <a:xfrm>
            <a:off x="447964" y="669637"/>
            <a:ext cx="6921499" cy="558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молитва, о молитва!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жизни Богом ты дана.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скорбной жизни среди битвы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Поднимала ты меня.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Темной ночью я не спал,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коленях все стоял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душою с Богом говорил: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"Ты услышь меня, мой Бог,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Среди жизненных тревог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Помоги, я выбился из сил!"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/>
        </p:nvSpPr>
        <p:spPr>
          <a:xfrm>
            <a:off x="429491" y="658092"/>
            <a:ext cx="6296025" cy="558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окном бушует ветер,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Хлещет снегом ледяным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такой же бурей в сердце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этот вечер я томим.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Но, смирившийся во прах,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 слезами на очах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в скорбях Иисуса умолял: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"О мой Бог! Ты знаешь все,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душе так тяжело,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измучен и почти упал".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452582" y="662710"/>
            <a:ext cx="5918200" cy="558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Боже мой, я жизни легкой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беспечной не хочу,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страдания и скорби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пути своем найду.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 одном прошу лишь 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 я чувствовал всегда,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Твоя всесильная рука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плечах лежит моих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среди житейских битв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Ободряет ласково меня.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/>
        </p:nvSpPr>
        <p:spPr>
          <a:xfrm>
            <a:off x="429491" y="681183"/>
            <a:ext cx="6777036" cy="558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молитва, о молитва!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Благодарностью горю,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Прославляю Божью силу,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Благодати глубину.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Боже! Ты в любви святой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Укреплял дух слабый мой,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Когда в бурю падал я без сил.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небесам сердечный вздох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Возносился средь тревог,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в молитве радость получал.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1_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