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007534" y="0"/>
            <a:ext cx="11184465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293833" y="849746"/>
            <a:ext cx="838834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том возрадуйтесь,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Друзья Христовы,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Иисус Своими вас назвал.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Христос воскрес,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смертные оковы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Своею смертью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Ваши Он порвал.</a:t>
            </a:r>
            <a:b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2" type="title"/>
          </p:nvPr>
        </p:nvSpPr>
        <p:spPr>
          <a:xfrm>
            <a:off x="386196" y="674255"/>
            <a:ext cx="838834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Есть нам о чем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виду врагов хвалиться: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Одним Христом –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Ничем, ничем своим,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радость в Нем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Здесь на земле продлится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Средь бурь, средь волн,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 вечно длиться с Ним. </a:t>
            </a:r>
            <a:b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2" type="title"/>
          </p:nvPr>
        </p:nvSpPr>
        <p:spPr>
          <a:xfrm>
            <a:off x="367724" y="628073"/>
            <a:ext cx="838834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может быть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той радостью сравнимо,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нас вручил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Спасителю Отец?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руках Его могучих мы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Хранимы,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Пастырь знает нас –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Своих овец.</a:t>
            </a:r>
            <a:b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2" type="title"/>
          </p:nvPr>
        </p:nvSpPr>
        <p:spPr>
          <a:xfrm>
            <a:off x="231630" y="840509"/>
            <a:ext cx="8459786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Ведь Бог за нас,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против нас восстанет?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бойся, стадо малое, иди!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Тебе Отец дать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Царство обещает,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со Христом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Врагов ты победи. </a:t>
            </a:r>
            <a:b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2" type="title"/>
          </p:nvPr>
        </p:nvSpPr>
        <p:spPr>
          <a:xfrm>
            <a:off x="395433" y="618837"/>
            <a:ext cx="838834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Вот облака свидетелей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Пред нами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Нас ожидают встретить со Христом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нас украсит славными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Венцами,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Наш Иисус - вослед за Ним Пойдем.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