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762000"/>
            <a:ext cx="12192000" cy="4495800"/>
          </a:xfrm>
          <a:prstGeom prst="rect">
            <a:avLst/>
          </a:pr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175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1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05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03200" lvl="3" marL="1600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032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03200" lvl="5" marL="2514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03200" lvl="6" marL="297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03200" lvl="7" marL="3429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03200" lvl="8" marL="388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800"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3124199"/>
          </a:xfrm>
          <a:prstGeom prst="rect">
            <a:avLst/>
          </a:pr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415635" y="1149927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Живёт Отец на небе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Нему придут все дети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Его мы будем свете.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29491" y="1646383"/>
            <a:ext cx="9693564" cy="397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Богу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87927" y="1147474"/>
            <a:ext cx="91440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Иисуса кровь святая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 всякий очищает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нашу обновляет.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29492" y="1646382"/>
            <a:ext cx="954578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Богу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87927" y="1138238"/>
            <a:ext cx="91440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есть Любовь святая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есть двери рая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нас призывает.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29491" y="1655618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Богу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Святой.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