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84187" y="1046740"/>
            <a:ext cx="8602661" cy="457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Господь, в молитве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Тобой склоняюсь,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Благодарность сердца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Приношу Тебе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любовь, за путь Твой;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умоляю, освяти, очисти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мою Себе.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74951" y="760268"/>
            <a:ext cx="867568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Иисус, Ты очи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открыл однажды,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себя увидел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страшной нищете.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слезах горячих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Пал к ногам пронзенным,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эту ночь, Иисус мой,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познал Тебя.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28768" y="845849"/>
            <a:ext cx="867568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Нежно Ты склонился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моей главою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спросил так тихо,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"Любишь ли Меня?"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упреком строгим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Нежною любовью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тогда навеки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Приобрел меня.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44790" y="931430"/>
            <a:ext cx="8675687" cy="521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земную прелесть,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Суету и мусор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Променял на счастье,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мне дал Христос.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Ничего не нужно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в этой жизни,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Ты,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ее возьмешь.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