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203200" y="274637"/>
            <a:ext cx="11684000" cy="6049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11018" y="1733983"/>
            <a:ext cx="8763000" cy="604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Иисус, Ты простил меня,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омыл все грехи мои.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теперь знаю точно я,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прощён, я Тобой прощён!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24872" y="863600"/>
            <a:ext cx="9144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Будь прославлен, Божий Сын!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Будь прославлен, Божий Сын!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простил меня,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я Тобой спасён!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Будь прославлен, Божий Сын!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Будь прославлен, Божий Сын!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простил меня, и я спасён!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50983" y="1752454"/>
            <a:ext cx="9144000" cy="589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Иисус, я люблю Тебя,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я славлю Твоё имя,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теперь знаю точно я,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спасён, я Тобой спасён!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34108" y="810348"/>
            <a:ext cx="9144000" cy="5973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Будь прославлен, Божий Сын!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Будь прославлен, Божий Сын!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простил меня,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я Тобой спасён!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Будь прославлен, Божий Сын!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Будь прославлен, Божий Сын!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простил меня, и я спасён!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