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2974974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1437" y="0"/>
            <a:ext cx="2974974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4974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1437" y="8686800"/>
            <a:ext cx="2974974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:notes"/>
          <p:cNvSpPr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:notes"/>
          <p:cNvSpPr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306387"/>
            <a:ext cx="1097068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1430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600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0574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5146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29718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4290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3886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4962"/>
            <a:ext cx="10970683" cy="4937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051551"/>
            <a:ext cx="2838448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9833" y="6051551"/>
            <a:ext cx="3862915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41833" y="6051551"/>
            <a:ext cx="2838448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306387"/>
            <a:ext cx="1097068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Times New Roman"/>
              <a:buNone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1430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6002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0574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5146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29718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4290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38862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4962"/>
            <a:ext cx="10970683" cy="4937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051551"/>
            <a:ext cx="2838448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9833" y="6051551"/>
            <a:ext cx="3862915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41833" y="6051551"/>
            <a:ext cx="2838448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/>
        </p:nvSpPr>
        <p:spPr>
          <a:xfrm>
            <a:off x="528062" y="919740"/>
            <a:ext cx="10998921" cy="51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я грешник бедный!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Правда, я таков;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б Бог бессмертный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был полн даров,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был полн любовью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не спас меня,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 погиб давно бы в мире этом 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/>
        </p:nvSpPr>
        <p:spPr>
          <a:xfrm>
            <a:off x="555770" y="1030578"/>
            <a:ext cx="10195357" cy="513931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Буду с верой в сердце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к Нему смотреть,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"мир" не скажет, -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Мне им не владеть.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ж я услышу слово от Него,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Буду славить сердцем,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Буду петь Его.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2135188" y="836613"/>
            <a:ext cx="78485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669490" y="852201"/>
            <a:ext cx="8520112" cy="5303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2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сладком размышленье,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Ты – Пастырь мой,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Исчезают сразу грех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страх людской;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Радостно желаю я в Тебе пребыть,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Тебя трудиться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 Тобою жить.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2135188" y="836613"/>
            <a:ext cx="78485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487796" y="614941"/>
            <a:ext cx="11186967" cy="678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Да, мой Бог! Ты дивный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Царь даров святых,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Слово правды вечной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души Жених.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я буду бедным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Духом пред Тобой,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в Тебе нуждаться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дышать Тобой!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