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 type="titleOnly">
  <p:cSld name="TITLE_ONL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819400"/>
            <a:ext cx="10972800" cy="266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 sz="1600"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 b="1" sz="2400"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2000"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800"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 b="1" sz="2400"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2000"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800"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3200"/>
            </a:lvl1pPr>
            <a:lvl2pPr indent="-317500" lvl="1" marL="9144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2800"/>
            </a:lvl2pPr>
            <a:lvl3pPr indent="-317500" lvl="2" marL="13716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2400"/>
            </a:lvl3pPr>
            <a:lvl4pPr indent="-317500" lvl="3" marL="18288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2000"/>
            </a:lvl4pPr>
            <a:lvl5pPr indent="-317500" lvl="4" marL="22860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2000"/>
            </a:lvl5pPr>
            <a:lvl6pPr indent="-317500" lvl="5" marL="27432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2000"/>
            </a:lvl6pPr>
            <a:lvl7pPr indent="-317500" lvl="6" marL="32004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2000"/>
            </a:lvl7pPr>
            <a:lvl8pPr indent="-317500" lvl="7" marL="36576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2000"/>
            </a:lvl8pPr>
            <a:lvl9pPr indent="-317500" lvl="8" marL="41148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2000"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 sz="1600"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1981200" y="2620819"/>
            <a:ext cx="8229600" cy="297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 txBox="1"/>
          <p:nvPr>
            <p:ph type="title"/>
          </p:nvPr>
        </p:nvSpPr>
        <p:spPr>
          <a:xfrm>
            <a:off x="355600" y="1858818"/>
            <a:ext cx="10266218" cy="5456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Одно тело и один дух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братолюбии пребудем, друг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Сохраним единство мысли между собой.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2438400" y="2667001"/>
            <a:ext cx="7239000" cy="297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353290" y="1805710"/>
            <a:ext cx="10222345" cy="5130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Один Господь,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Одна лишь вера,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Одно крещение для всех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(для всех)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2057401" y="2667001"/>
            <a:ext cx="7924799" cy="297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 txBox="1"/>
          <p:nvPr>
            <p:ph type="title"/>
          </p:nvPr>
        </p:nvSpPr>
        <p:spPr>
          <a:xfrm>
            <a:off x="454891" y="1790700"/>
            <a:ext cx="8229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Один Бог и Господь Один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Пребывает на века Един,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Подаёт пример единства для нас с Тобой.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>
            <a:off x="2514600" y="2667001"/>
            <a:ext cx="7086600" cy="297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334817" y="1788392"/>
            <a:ext cx="822960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Один Господь,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Одна лишь вера,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Одно крещение для всех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(для всех)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/>
          <p:nvPr/>
        </p:nvSpPr>
        <p:spPr>
          <a:xfrm>
            <a:off x="1981200" y="2667001"/>
            <a:ext cx="8229600" cy="297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302491" y="1881909"/>
            <a:ext cx="11058235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Одно тело и один дух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братолюбии пребудем, друг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Сохраним единство мысли между собой.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2590801" y="2667001"/>
            <a:ext cx="7162799" cy="2514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417944" y="2131292"/>
            <a:ext cx="845820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Один Господь,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Одна лишь вера,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Одно крещение для всех.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