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14400" y="2514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279400" y="164638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висел на кресте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Умирая за всех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Своей кровью святой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Убелил нас как снег</a:t>
            </a:r>
            <a:br>
              <a:rPr b="0" i="0" lang="en-US" sz="5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5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26291" y="1614055"/>
            <a:ext cx="6934199" cy="4203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как Агнец молчал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стрегущим Его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жизнь обещал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Тем кто верит в Него</a:t>
            </a:r>
            <a:br>
              <a:rPr b="0" i="0" lang="en-US" sz="5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5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223982" y="782784"/>
            <a:ext cx="9677400" cy="602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Подойди к Нему поближе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Обними Его за грудь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Пронзённую копьём, подойди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Подойди к Нему поближе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понял ты тогда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не гвозди а любовь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дала сойти с креста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203200" y="1616364"/>
            <a:ext cx="8273617" cy="40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взывает к тебе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Слышишь голос Его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Подойди и склонись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Перед тем Кто живой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214744" y="785091"/>
            <a:ext cx="9400309" cy="5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Подойди к Нему поближе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Обними Его за грудь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Пронзённую копьём, подойди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Подойди к Нему поближе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понял ты тогда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не гвозди а любовь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дала сойти с креста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159327" y="785377"/>
            <a:ext cx="9317182" cy="60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Подойди к Нему поближе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Обними Его за грудь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Пронзённую копьём, подойди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Подойди к Нему поближе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понял ты тогда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не гвозди а любовь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дала сойти с креста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