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:notes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5" name="Google Shape;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 rot="5400000">
            <a:off x="3833018" y="-1623219"/>
            <a:ext cx="4525961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 rot="5400000">
            <a:off x="1697038" y="-812800"/>
            <a:ext cx="5851525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828801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609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197601" y="1600201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09601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09601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609601" y="27305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389718" y="480060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/>
          <p:nvPr>
            <p:ph idx="2" type="pic"/>
          </p:nvPr>
        </p:nvSpPr>
        <p:spPr>
          <a:xfrm>
            <a:off x="2389718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2389718" y="536733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0404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1071154" y="1449388"/>
            <a:ext cx="9749246" cy="3503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здесь, Он здесь,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Xочет встретиться с тобой,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Oн здесь.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Пред Тобою мой Господь,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Преклоняются сердца,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Знаю, Всемогущий Бог,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 Ты здесь.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156063" y="1543095"/>
            <a:ext cx="8763000" cy="3503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здесь, Он здесь,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Хочет встретиться с тобой,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здесь.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Нежно глас Его звучит,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тебя Он говорит.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Свет любви Его святой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Всегда горит.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08314" y="1606142"/>
            <a:ext cx="8763000" cy="3503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здесь, Он здесь,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Хочет встретиться с тобой,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Он здесь.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Хочет встретиться с тобой,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Чтобы дать душе покой,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Двери сердца для Иисуса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Ты открой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1_#99(Ему имя-Чудный, Вечный и Святой 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