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1437" y="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1437" y="868680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17600" y="2057401"/>
            <a:ext cx="96520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1600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29718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4290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3886200" marR="0" rtl="0" algn="l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609600" y="436562"/>
            <a:ext cx="1097068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783167" y="1735137"/>
            <a:ext cx="10492316" cy="923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09600" y="5921376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125381" y="5921376"/>
            <a:ext cx="3862915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55049" y="5921376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436562"/>
            <a:ext cx="1097068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83167" y="1735137"/>
            <a:ext cx="10492316" cy="923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5921376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25381" y="5921376"/>
            <a:ext cx="3862915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55049" y="5921376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058091" y="1913709"/>
            <a:ext cx="10045338" cy="335062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Тебе Господь вся жизнь моя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Поэтаму я радуюсь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Голгофы чистоя струя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Живит мой дух отрадою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914400" y="766355"/>
            <a:ext cx="11277600" cy="4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я пою, Христу пою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нас отдал Он жизнь Свою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Шатер любви, любви Святой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Раскинул Он над всей землей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медом каплют облака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держит их? Его рука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 солнце свет лучистых глаз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любит как детей всех нас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119053" y="1952898"/>
            <a:ext cx="7162799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Христос однажды целый мир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Вместил на любящих руках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 вечной смерти искупил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Христос открыл нам Небеса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subTitle"/>
          </p:nvPr>
        </p:nvSpPr>
        <p:spPr>
          <a:xfrm>
            <a:off x="1062448" y="701040"/>
            <a:ext cx="10667998" cy="4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я пою, Христу пою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нас отдал Он жизнь Свою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Шатер любви, любви Святой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Раскинул Он над всей землей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медом каплют облака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держит их? Его рука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 солнце свет лучистых глаз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любит как детей всех нас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1049383" y="1693818"/>
            <a:ext cx="10276113" cy="27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Перед Творцом ничтожний 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грехах повинен смерти той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кровь невинная Христа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Дала мне радость, жизнь и мир.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957943" y="753291"/>
            <a:ext cx="10354491" cy="4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я пою, Христу пою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нас отдал Он жизнь Свою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Шатер любви, любви Святой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Раскинул Он над всей землей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медом каплют облака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держит их? Его рука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 солнце свет лучистых глаз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любит как детей всех нас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1410789" y="990600"/>
            <a:ext cx="105547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любит нас….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Любит как детей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Любит как детей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Любит как детей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любит нас….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любит вас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любит как детей всех нас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