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06401" y="1524001"/>
            <a:ext cx="114807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12437" y="886692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много сделал для меня,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может сделать для тебя,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хватает слов чтоб описать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Его любовь.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многo сделал для меня,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может сделать для тебя,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все мои грехи забрал.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61636" y="1613909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это свет,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это свет,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это свет,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 моей души.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37836" y="1002145"/>
            <a:ext cx="86868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вечную Он дал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путь мне указал,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хватает слов чтоб описать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Его любовь.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вечную Он дал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путь мне указал,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все мои грехи забрал.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61642" y="1436254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это свет,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это свет,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это свет,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 моей души.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49383" y="988292"/>
            <a:ext cx="86105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много сделал для меня,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может сделать для тебя,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хватает слов чтоб описать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Его любовь.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многo сделал для меня,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может сделать для тебя,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все мои грехи забрал.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80108" y="1678565"/>
            <a:ext cx="8229600" cy="612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это свет,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это свет,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это свет,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 моей души.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