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781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sz="16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800"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sz="16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49382" y="1794164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оставил престол и на землю сошел, Чтоб народу принесть благодать.  Вифлеем тихо спал и совсем не желал Избавителя в дом принять.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04799" y="2209799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войди же, войди мне в сердце,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есть место, Господь, для Тебя.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67861" y="1810326"/>
            <a:ext cx="11120582" cy="47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Слово жизни принес, Осушил много слез,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Избавитель любил и спасал.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народ озверел, Перешел злу предел,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Голгофу Его послал.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04802" y="2207202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войди же, войди мне в сердце,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есть место, Господь, для Тебя.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41744" y="18034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Задрожат небеса,  Все узрят чудеса, 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падут пред Иисусом в мольбе. 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скажи мне тогда : “ Поднимися сюда,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Здесь есть место, мой раб, тебе.”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4039" y="22098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войди же, войди мне в сердце, 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есть место, Господь, для Тебя.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