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09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52925" y="330747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просто подобрал меня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Одного средь тысячи убогих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лежала жизнь моя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бесконечной той дороге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люди шли теряя все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опускался черный вечер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Явился улыбаясь Он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Оставил след от этой встречи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152925" y="330747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просто, Он просто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Подобрал меня! (2 раза)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152925" y="330747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просто подобрал меня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корабль мой разбился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небыло в душе огня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ворон надо мною вился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Готов меня назвать своим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занялся пустой игрою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Он сказал: Ты встань скорей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поднял, и пошёл со мною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152925" y="330747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просто, Он просто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Подобрал меня! (2 раза)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52925" y="330747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тех пор прошло не мало дней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кто ж меня теперь осудит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понять душе моей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что же Он меня так любит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если бы я смог узреть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Куда текут все в мире реки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любовь сильней чем смерть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значит Я живу во веки.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80307" y="261173"/>
            <a:ext cx="8831399" cy="4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просто, Он просто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Подобрал меня! (2 раза)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