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58618" y="2189018"/>
            <a:ext cx="10335491" cy="5412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Осанна, осанна!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Осанна в вышних Господу!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75491" y="1468582"/>
            <a:ext cx="10160000" cy="529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Славим имя Твое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Сердцем, полным хвалы.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Будь превознесен, Господь,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Осанна в вышних Господу!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286329" y="2216725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Слава, слава!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Слава, Тебе, Царь царей!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175491" y="1736437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Превозносим Тебя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Сердцем, полным хвалы.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Будь превознесен, Господь,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Слава, Тебе, Царь царей!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ctrTitle"/>
          </p:nvPr>
        </p:nvSpPr>
        <p:spPr>
          <a:xfrm>
            <a:off x="332512" y="2244434"/>
            <a:ext cx="10825018" cy="5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любим, мы любим,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любим, Тебя, Царь царей!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ctrTitle"/>
          </p:nvPr>
        </p:nvSpPr>
        <p:spPr>
          <a:xfrm>
            <a:off x="203200" y="1681018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Превозносим Тебя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Сердцем, полным хвалы.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Будь превознесен, Господь,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любим, Тебя, Царь царей!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