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bffc239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bffc239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ffc239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ffc239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bffc239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bffc239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ffc239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ffc239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От погибели спасла меня Милость Божия,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В день отчаянья нашла меня Милость Божия.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То, что я ещё живу, то, что Господу служу,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Это милость Божия, это милость Божия.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-1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Что грехи мои Он смыл, это милость Божия,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И Свой Дух Святой излил -- это милость Божия.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То, что вера мне дана и ведёт меня она,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Это милость Божия, это милость Божия.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-1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Вновь и вновь благодарю эту милость Божию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И желанием горю славить милость Божию,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Эту бездну доброты, эту силу чистоты,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Эту милость Божию, эту милость Божию.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-1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Всё однажды здесь пройдёт, даже милость Божия,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От земли Бог заберёт  Свою милость Божию.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Там где место для святых будет вечно им святить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Это милость Божия, это милость Божия.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-1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От погибели спасла меня Милость Божия,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В день отчаянья нашла меня Милость Божия.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То, что я ещё живу, то, что Господу служу,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Это милость Божия, Это милость Божия.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*	*	*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