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057401" y="381000"/>
            <a:ext cx="81533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35527" y="588673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Открой нам глаза, Господь,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увидеть Иисуса,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Коснуться руки Его,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сказать, что Его любим.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Уши открой нам,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Помоги нам услышать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Открой нам глаза, Господь,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увидеть Иисуса.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286000" y="457201"/>
            <a:ext cx="8001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51691" y="591128"/>
            <a:ext cx="822960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our eyes, Lord,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see Jesus,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reach out and touch Him,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say that we love Him.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our ears, Lord,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help us to listen,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our eyes, Lord,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see Jesus.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905001" y="228600"/>
            <a:ext cx="83819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35526" y="588676"/>
            <a:ext cx="822960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Открой нам глаза, Господь,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увидеть Иисуса,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Коснуться руки Его,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сказать, что Его любим.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Уши открой нам,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Помоги нам услышать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Открой нам глаза, Господь,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увидеть Иисуса.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