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184727" y="1394690"/>
            <a:ext cx="10238509" cy="5340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Открывая очи на заре,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лучшему и горнему стремись,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Стоит научиться на земле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небу направлять и взор, и мысль.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200891" y="0"/>
            <a:ext cx="11436928" cy="6302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Скоро, скоро пыль земных дорог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утомленных ног мы  отряхнем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увидим, что великий Бог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небе вечном будет все во всем.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193963" y="1360344"/>
            <a:ext cx="10229273" cy="55715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Открывая очи на заре,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лучшему и горнему стремись,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Стоит научиться на земле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небу направлять и взор, и мысль.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277092" y="1403929"/>
            <a:ext cx="12496799" cy="6645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Горе не стучит обычно в дверь.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Многих застает оно врасплох.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Но, когда мы с верой смотрим вверх.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Наши скорби заслоняет Бог.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203200" y="1228436"/>
            <a:ext cx="10321636" cy="5747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Открывая очи на заре,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лучшему и горнему стремись,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Стоит научиться на земле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небу направлять и взор, и мысль.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240146" y="535708"/>
            <a:ext cx="10386291" cy="551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весну и осень знает сад.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Годы могут красоту стереть.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идем мы к светлым небесам,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Где не будем никогда стареть.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/>
        </p:nvSpPr>
        <p:spPr>
          <a:xfrm>
            <a:off x="221673" y="1265383"/>
            <a:ext cx="10386291" cy="5783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Открывая очи на заре,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лучшему и горнему стремись,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Стоит научиться на земле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небу направлять и взор, и мысль.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