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33219" y="1565562"/>
            <a:ext cx="10287000" cy="5463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Отче наш, сущий на небесах!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 святится Имя Твое;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 придет Царствие Твое;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 будет воля Твоя и на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земле, как и на небе;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33220" y="1149926"/>
            <a:ext cx="10767290" cy="6086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Хлеб наш насущный дай нам на сей день;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прости нам долги наши, как и мы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Прощаем должникам нашим;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введи нас в искушение,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избавь нас от лукавого; ибо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Твое есть Царство и сила 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 вовеки.  Аминь.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