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711200" y="906462"/>
            <a:ext cx="10972800" cy="3141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09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165601" y="6245226"/>
            <a:ext cx="3858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1524000" y="533401"/>
            <a:ext cx="91440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63945" y="1756206"/>
            <a:ext cx="8229600" cy="3141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Отче мы просим, Ты приди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Землю исцели.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сердцами вместе,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слава Твоя будет в нас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узнает мир что Иисус Господь.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1524000" y="533401"/>
            <a:ext cx="91440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166254" y="642794"/>
            <a:ext cx="10206182" cy="5286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 один голос, прославим все Тебя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 один голос,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Всем расскажем что Ты Царь,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 один голос, в гармонии любви,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мы молим Бог, Ты нас благослови.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1524000" y="685800"/>
            <a:ext cx="914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29308" y="685800"/>
            <a:ext cx="10095345" cy="5334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Время настало чтоб сердца объединить В хвале.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Имя Иисуса, прославим мы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 всей землей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узнает мир, что Иисус Господь.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1524000" y="685800"/>
            <a:ext cx="914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101600" y="685800"/>
            <a:ext cx="10049164" cy="531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 один голос, прославим все Тебя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 один голос,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Всем расскажем что Ты Царь,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 один голос, в гармонии любви,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мы молим Бог, Ты нас благослови.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