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57601" y="1524000"/>
            <a:ext cx="85343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39370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665019" y="1136073"/>
            <a:ext cx="12071926" cy="6659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Отче, смиряюсь,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Тебе посвящаю.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Люблю Тебя.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147783" y="1071417"/>
            <a:ext cx="11453090" cy="6382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смиряюсь,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Тебе посвящаю.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Люблю Тебя.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175491" y="1062181"/>
            <a:ext cx="10353964" cy="6089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Святой, смиряюсь,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Тебе посвящаю.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Люблю Тебя.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97164" y="535710"/>
            <a:ext cx="11360727" cy="64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Father, I adore you,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 my life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 you.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I love You.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87927" y="563419"/>
            <a:ext cx="11277600" cy="66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Jesus, I adore you,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 my life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 you.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I love You.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06401" y="646546"/>
            <a:ext cx="11573162" cy="6410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Spirit, I adore you,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 my life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 you.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I love You.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