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378691" y="249383"/>
            <a:ext cx="11748654" cy="570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Пастырь добрый ищет бедную овцу!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Него погибнет: жаль ее Ему.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314036" y="147782"/>
            <a:ext cx="11757891" cy="6289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498764" y="1052945"/>
            <a:ext cx="10861964" cy="3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Драхма дорогая вновь обретена: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 земли и мрака поднята она.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314036" y="147782"/>
            <a:ext cx="11757891" cy="6289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193964" y="1080655"/>
            <a:ext cx="11896436" cy="371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Ним делить веселье всех Отец зовет: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Сын был мертв, потерян - найден и живет.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14036" y="147782"/>
            <a:ext cx="11757891" cy="6289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Ищет тебя, ищет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Жаждет Гос-подь спасти тебя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