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3048000" y="762000"/>
            <a:ext cx="9144000" cy="5897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24873" y="757382"/>
            <a:ext cx="11517746" cy="6317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Перед Тобой</a:t>
            </a:r>
            <a:b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склоняюсь я,</a:t>
            </a:r>
            <a:b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Всемогущий Бог,</a:t>
            </a:r>
            <a:b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Источник утешения, я нашёл у Твоих ног,</a:t>
            </a:r>
            <a:b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Ты Велик, нет Тебе подобного,</a:t>
            </a:r>
            <a:b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Перед Тобой склоняюсь я, Ты любовь моя.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15636" y="785091"/>
            <a:ext cx="11517745" cy="6336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дивен, о, Отец, </a:t>
            </a:r>
            <a:b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дивен,</a:t>
            </a:r>
            <a:b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Твоя любовь безмерна, о, </a:t>
            </a:r>
            <a:b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Отец, Ты дивен,</a:t>
            </a:r>
            <a:b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любишь нас такими как мы есть,</a:t>
            </a:r>
            <a:b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песнь всегда звучит, о, Отец, Ты дивен.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24874" y="609600"/>
            <a:ext cx="11767126" cy="6391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Перед Тобой</a:t>
            </a:r>
            <a:b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склоняюсь я,</a:t>
            </a:r>
            <a:b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Всемогущий Бог,</a:t>
            </a:r>
            <a:b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Источник утешения, я нашёл у Твоих ног,</a:t>
            </a:r>
            <a:b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Ты Велик, нет Тебе подобного,</a:t>
            </a:r>
            <a:b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ПередТобой склоняюсь</a:t>
            </a:r>
            <a:b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я, Ты любовь моя.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87927" y="535709"/>
            <a:ext cx="11490037" cy="6539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дивен, о, Отец, </a:t>
            </a:r>
            <a:b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дивен,</a:t>
            </a:r>
            <a:b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Твоя любовь </a:t>
            </a:r>
            <a:b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безмерна, </a:t>
            </a:r>
            <a:b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Отец, Ты дивен,</a:t>
            </a:r>
            <a:b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любишь нас такими как мы есть,</a:t>
            </a:r>
            <a:b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песнь всегда звучит, о, Отец, Ты дивен.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