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32509" y="1422400"/>
            <a:ext cx="11693236" cy="65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горам высоким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пастырь мой идет,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Узкою тропою овец своих ведет.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98764" y="1893457"/>
            <a:ext cx="11693236" cy="65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маленькая овечка, а иду за Ним,</a:t>
            </a:r>
            <a:b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Узкою тропою в город Иерусалим.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37309" y="1348509"/>
            <a:ext cx="11416146" cy="586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 Я есть путь и истина, </a:t>
            </a:r>
            <a:b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 в ночи, Ты иди за мною », </a:t>
            </a:r>
            <a:b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мне говорит.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98764" y="1893457"/>
            <a:ext cx="11693236" cy="65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маленькая овечка, а иду за Ним,</a:t>
            </a:r>
            <a:b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Узкою тропою в город Иерусалим.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729674" y="1013981"/>
            <a:ext cx="9144000" cy="53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Пастырь мой добрый,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любит кротких Он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любит только гордых,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дружит со злом.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498764" y="1893457"/>
            <a:ext cx="11693236" cy="65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маленькая овечка, а иду за Ним,</a:t>
            </a:r>
            <a:b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Узкою тропою в город Иерусалим.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646545" y="699943"/>
            <a:ext cx="9144000" cy="646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мы пройдем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Всю борьбу телесную,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Войдем же мы в обитель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радость вечную.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498764" y="1893457"/>
            <a:ext cx="11693236" cy="65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маленькая овечка, а иду за Ним,</a:t>
            </a:r>
            <a:b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Узкою тропою в город Иерусалим.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