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4402137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9553575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402137" y="9553575"/>
            <a:ext cx="3367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500" lvl="1" marL="99050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247" lvl="2" marL="152384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187" lvl="3" marL="21333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126" lvl="4" marL="274292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065" lvl="5" marL="335246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003" lvl="6" marL="396200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5943" lvl="7" marL="45715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5881" lvl="8" marL="518108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0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  <a:defRPr sz="4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400"/>
              <a:buNone/>
              <a:defRPr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4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4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4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4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70930" y="6883400"/>
            <a:ext cx="3136652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590688" y="6883400"/>
            <a:ext cx="4256281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577215" y="81280"/>
            <a:ext cx="13065760" cy="723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услышу,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пойду,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Тобой мой Бог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 края земли,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всегда в моем сердце,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зажег Свой огонь,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хочу, мой Бог идти за Тобой.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833490" y="-898054"/>
            <a:ext cx="12095796" cy="860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Веди меня мой Бог,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знаешь, быть хочу,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Там, где Ты пребываешь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люблю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589650" y="-633894"/>
            <a:ext cx="12095796" cy="860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услышу,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пойду,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Тобой мой Бог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 края земли,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всегда в моем сердце,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зажег Свой огонь,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хочу, мой Бог идти за Тобой.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833490" y="-898054"/>
            <a:ext cx="12095796" cy="860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Веди меня мой Бог,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знаешь, быть хочу,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Там, где Ты пребываешь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люблю Тебя.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681090" y="-664374"/>
            <a:ext cx="12095796" cy="860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услышу,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Позови я пойду,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Тобой мой Бог 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 края земли,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всегда в моем сердце,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зажег Свой огонь,</a:t>
            </a:r>
            <a:b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хочу, мой Бог идти за Тобой.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